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79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12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tags" Target="../tags/tag3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6" Type="http://schemas.openxmlformats.org/officeDocument/2006/relationships/tags" Target="../tags/tag5.xml"/><Relationship Id="rId5" Type="http://schemas.openxmlformats.org/officeDocument/2006/relationships/image" Target="../media/image3.png"/><Relationship Id="rId4" Type="http://schemas.openxmlformats.org/officeDocument/2006/relationships/image" Target="../media/image9.jpeg"/><Relationship Id="rId3" Type="http://schemas.openxmlformats.org/officeDocument/2006/relationships/image" Target="../media/image8.png"/><Relationship Id="rId2" Type="http://schemas.openxmlformats.org/officeDocument/2006/relationships/tags" Target="../tags/tag4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tags" Target="../tags/tag11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tags/tag12.xml><?xml version="1.0" encoding="utf-8"?>
<p:tagLst xmlns:p="http://schemas.openxmlformats.org/presentationml/2006/main">
  <p:tag name="COMMONDATA" val="eyJoZGlkIjoiYjMzMzg3MGFjYjE0ZTQwOWE4ZDExMDlhM2JmZWMzMmMifQ=="/>
</p:tagLst>
</file>